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  <p:sldId id="265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81169B-D468-41C6-AA77-0321FA3143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Deskundigheid en organisatie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28647C3-A451-4757-BDD2-5FCCDA5B6F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W18 PW</a:t>
            </a:r>
          </a:p>
          <a:p>
            <a:r>
              <a:rPr lang="nl-NL" dirty="0"/>
              <a:t>Les 6</a:t>
            </a:r>
          </a:p>
        </p:txBody>
      </p:sp>
    </p:spTree>
    <p:extLst>
      <p:ext uri="{BB962C8B-B14F-4D97-AF65-F5344CB8AC3E}">
        <p14:creationId xmlns:p14="http://schemas.microsoft.com/office/powerpoint/2010/main" val="679292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87B8A3-2FE8-447B-A308-CA59D3CB9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eindopdracht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CD7D7A-CF02-463B-A86A-E2BD4AD36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200" dirty="0"/>
              <a:t>Eén verslag:</a:t>
            </a:r>
          </a:p>
          <a:p>
            <a:r>
              <a:rPr lang="nl-NL" sz="2200" dirty="0"/>
              <a:t>Alle opdrachten uit de les (uitgebreid beschreven)</a:t>
            </a:r>
          </a:p>
          <a:p>
            <a:r>
              <a:rPr lang="nl-NL" sz="2200" dirty="0"/>
              <a:t>Individuele reflectie aan de hand van een eigen gekozen methode (STRAK, STARRT, STARR, Korthangen, etc.)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sz="2400" b="1" u="sng" dirty="0"/>
              <a:t>Maandag 22 juni inleveren</a:t>
            </a:r>
            <a:r>
              <a:rPr lang="nl-NL" sz="2400" dirty="0"/>
              <a:t> (= vandaag)</a:t>
            </a:r>
            <a:endParaRPr lang="nl-NL" sz="2400" b="1" u="sng" dirty="0"/>
          </a:p>
        </p:txBody>
      </p:sp>
    </p:spTree>
    <p:extLst>
      <p:ext uri="{BB962C8B-B14F-4D97-AF65-F5344CB8AC3E}">
        <p14:creationId xmlns:p14="http://schemas.microsoft.com/office/powerpoint/2010/main" val="2195559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6200B1-E493-4296-8AAC-94D8618C0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Motiveren van kinderen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D4DF9A-91B7-43EB-887F-99D56668E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dirty="0"/>
              <a:t>Wat zetten jullie momenteel zelf in om kinderen te motiveren?</a:t>
            </a:r>
          </a:p>
          <a:p>
            <a:pPr marL="0" indent="0">
              <a:buNone/>
            </a:pPr>
            <a:r>
              <a:rPr lang="nl-NL" sz="2200" dirty="0"/>
              <a:t>En wat is daarvan het resultaat? Werkt het?</a:t>
            </a:r>
          </a:p>
        </p:txBody>
      </p:sp>
      <p:pic>
        <p:nvPicPr>
          <p:cNvPr id="3074" name="Picture 2" descr="Driedaagse Training Omdenken Heb jij je altijd al eens serieus ...">
            <a:extLst>
              <a:ext uri="{FF2B5EF4-FFF2-40B4-BE49-F238E27FC236}">
                <a16:creationId xmlns:a16="http://schemas.microsoft.com/office/drawing/2014/main" id="{5D2AE05D-D8E8-4978-8DAF-4A76897C0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4" y="3873183"/>
            <a:ext cx="2554606" cy="255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RACHT van het OMdenken | positief | denken | leven | Yara Mairin">
            <a:extLst>
              <a:ext uri="{FF2B5EF4-FFF2-40B4-BE49-F238E27FC236}">
                <a16:creationId xmlns:a16="http://schemas.microsoft.com/office/drawing/2014/main" id="{800C9754-99DB-47F5-8981-E0A7190D52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87"/>
          <a:stretch/>
        </p:blipFill>
        <p:spPr bwMode="auto">
          <a:xfrm>
            <a:off x="3894386" y="3869593"/>
            <a:ext cx="2554606" cy="2558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Lastige kinderen of lastige verwachtingen? - Kinderschatten">
            <a:extLst>
              <a:ext uri="{FF2B5EF4-FFF2-40B4-BE49-F238E27FC236}">
                <a16:creationId xmlns:a16="http://schemas.microsoft.com/office/drawing/2014/main" id="{03BB13ED-1095-4834-8741-19866C5353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704"/>
          <a:stretch/>
        </p:blipFill>
        <p:spPr bwMode="auto">
          <a:xfrm>
            <a:off x="7010899" y="4036171"/>
            <a:ext cx="4607061" cy="222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82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B36BB4-B07B-4EB7-B9AB-8D62AFDE9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Motiveren van kinderen - aandachtspunten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5EA4B6-7CF7-44BE-8BBC-583A4CAD0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86606"/>
          </a:xfrm>
        </p:spPr>
        <p:txBody>
          <a:bodyPr/>
          <a:lstStyle/>
          <a:p>
            <a:r>
              <a:rPr lang="nl-NL" sz="2200" dirty="0"/>
              <a:t>Erken (teleurgestelde) gevoelens van het kind</a:t>
            </a:r>
          </a:p>
          <a:p>
            <a:r>
              <a:rPr lang="nl-NL" sz="2200" dirty="0"/>
              <a:t>Vanuit je kracht handelen (niet vanuit je macht)</a:t>
            </a:r>
          </a:p>
          <a:p>
            <a:r>
              <a:rPr lang="nl-NL" sz="2200" dirty="0"/>
              <a:t>Omhels hun imperfecties</a:t>
            </a:r>
          </a:p>
          <a:p>
            <a:r>
              <a:rPr lang="nl-NL" sz="2200" dirty="0"/>
              <a:t>Uit je waardering</a:t>
            </a:r>
          </a:p>
          <a:p>
            <a:r>
              <a:rPr lang="nl-NL" sz="2200" dirty="0"/>
              <a:t>Geef zelf het goede voorbeeld</a:t>
            </a:r>
          </a:p>
          <a:p>
            <a:r>
              <a:rPr lang="nl-NL" sz="2200" dirty="0"/>
              <a:t>Wees duidelijk in wat je verwacht</a:t>
            </a:r>
          </a:p>
          <a:p>
            <a:r>
              <a:rPr lang="nl-NL" sz="2200" dirty="0"/>
              <a:t>Positieve benadering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8064A61-80E2-4116-9D58-737DBD6C9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8124" y="2885440"/>
            <a:ext cx="3205480" cy="320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78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FCFC95-5B88-4E4B-BED4-DD08E81AF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Motiveren van kinderen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710021-5070-47ED-A40E-FCCFB3989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200" dirty="0"/>
              <a:t>Gesprek voeren (één op één)</a:t>
            </a:r>
          </a:p>
          <a:p>
            <a:r>
              <a:rPr lang="nl-NL" sz="2200" dirty="0"/>
              <a:t>Gebruik een tijdslimiet</a:t>
            </a:r>
          </a:p>
          <a:p>
            <a:r>
              <a:rPr lang="nl-NL" sz="2200" dirty="0"/>
              <a:t>Compromis sluiten/afspraak maken</a:t>
            </a:r>
          </a:p>
          <a:p>
            <a:r>
              <a:rPr lang="nl-NL" sz="2200" dirty="0"/>
              <a:t>Belonen (wat is een nadeel van belonen?)</a:t>
            </a:r>
          </a:p>
          <a:p>
            <a:r>
              <a:rPr lang="nl-NL" sz="2200" dirty="0"/>
              <a:t>Liedjes inzetten (+ attribuut)</a:t>
            </a:r>
          </a:p>
          <a:p>
            <a:endParaRPr lang="nl-NL" dirty="0"/>
          </a:p>
        </p:txBody>
      </p:sp>
      <p:pic>
        <p:nvPicPr>
          <p:cNvPr id="1028" name="Picture 4" descr="bol.com | Time Timer - Medium">
            <a:extLst>
              <a:ext uri="{FF2B5EF4-FFF2-40B4-BE49-F238E27FC236}">
                <a16:creationId xmlns:a16="http://schemas.microsoft.com/office/drawing/2014/main" id="{2C09BF3E-5956-4BFC-A773-6B4D70129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426" y="2472503"/>
            <a:ext cx="1686438" cy="174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el kerst koper - Feestbazaar.nl">
            <a:extLst>
              <a:ext uri="{FF2B5EF4-FFF2-40B4-BE49-F238E27FC236}">
                <a16:creationId xmlns:a16="http://schemas.microsoft.com/office/drawing/2014/main" id="{00609368-9DB8-4616-859B-1886D1257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295" y="4539114"/>
            <a:ext cx="1536700" cy="1792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26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A94507-3A60-412A-912C-1C38FDBD8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Zelfdeterminatie theorie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98E800-4158-48A3-BD29-7D7311450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dirty="0"/>
              <a:t>= intrinsieke motivatie afhankelijk van drie basisbehoeften (uit jezelf gemotiveerd raken)</a:t>
            </a:r>
          </a:p>
          <a:p>
            <a:pPr marL="0" indent="0">
              <a:buNone/>
            </a:pPr>
            <a:endParaRPr lang="nl-NL" sz="2200" dirty="0"/>
          </a:p>
          <a:p>
            <a:pPr>
              <a:buFontTx/>
              <a:buChar char="-"/>
            </a:pPr>
            <a:r>
              <a:rPr lang="nl-NL" sz="2200" dirty="0"/>
              <a:t>Autonomie</a:t>
            </a:r>
          </a:p>
          <a:p>
            <a:pPr>
              <a:buFontTx/>
              <a:buChar char="-"/>
            </a:pPr>
            <a:r>
              <a:rPr lang="nl-NL" sz="2200" dirty="0"/>
              <a:t>Competentie</a:t>
            </a:r>
          </a:p>
          <a:p>
            <a:pPr>
              <a:buFontTx/>
              <a:buChar char="-"/>
            </a:pPr>
            <a:r>
              <a:rPr lang="nl-NL" sz="2200" dirty="0"/>
              <a:t>Verbondenheid</a:t>
            </a:r>
          </a:p>
        </p:txBody>
      </p:sp>
      <p:pic>
        <p:nvPicPr>
          <p:cNvPr id="2050" name="Picture 2" descr="Zelfbeschikkingstheorie - Wikipedia">
            <a:extLst>
              <a:ext uri="{FF2B5EF4-FFF2-40B4-BE49-F238E27FC236}">
                <a16:creationId xmlns:a16="http://schemas.microsoft.com/office/drawing/2014/main" id="{01CD3F78-2EB7-4908-893E-DDB8C2464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414" y="3429000"/>
            <a:ext cx="3981450" cy="263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503980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94</TotalTime>
  <Words>164</Words>
  <Application>Microsoft Office PowerPoint</Application>
  <PresentationFormat>Breedbeeld</PresentationFormat>
  <Paragraphs>32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Pakket</vt:lpstr>
      <vt:lpstr>Deskundigheid en organisatie</vt:lpstr>
      <vt:lpstr>eindopdracht</vt:lpstr>
      <vt:lpstr>Motiveren van kinderen</vt:lpstr>
      <vt:lpstr>Motiveren van kinderen - aandachtspunten</vt:lpstr>
      <vt:lpstr>Motiveren van kinderen</vt:lpstr>
      <vt:lpstr>Zelfdeterminatie theorie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 en organisatie</dc:title>
  <dc:creator>Myrthe Langeveld</dc:creator>
  <cp:lastModifiedBy>Myrthe Langeveld</cp:lastModifiedBy>
  <cp:revision>6</cp:revision>
  <dcterms:created xsi:type="dcterms:W3CDTF">2020-06-22T06:37:10Z</dcterms:created>
  <dcterms:modified xsi:type="dcterms:W3CDTF">2020-06-22T08:11:19Z</dcterms:modified>
</cp:coreProperties>
</file>